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Padauk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263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63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Padauk-bold.fntdata"/><Relationship Id="rId10" Type="http://schemas.openxmlformats.org/officeDocument/2006/relationships/slide" Target="slides/slide5.xml"/><Relationship Id="rId21" Type="http://schemas.openxmlformats.org/officeDocument/2006/relationships/font" Target="fonts/Padauk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97bdd9181d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197bdd9181d_1_1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97bdd9181d_1_4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97bdd9181d_1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d3feb5c12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d3feb5c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295ef6acf_1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295ef6acf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d3feb5c12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d3feb5c1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7bdd9181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7bdd9181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97bdd9181d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97bdd9181d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99907d8a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99907d8a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7bdd9181d_7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97bdd9181d_7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Agenda slide layout">
  <p:cSld name="3_Agenda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ontents slide layout">
  <p:cSld name="12_Contents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 slide layout">
  <p:cSld name="Contents slide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/>
        </p:nvSpPr>
        <p:spPr>
          <a:xfrm>
            <a:off x="0" y="0"/>
            <a:ext cx="9144000" cy="8295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F798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409904" y="162748"/>
            <a:ext cx="8512500" cy="5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Arial"/>
              <a:buNone/>
              <a:defRPr b="0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64" name="Google Shape;64;p15"/>
          <p:cNvGrpSpPr/>
          <p:nvPr/>
        </p:nvGrpSpPr>
        <p:grpSpPr>
          <a:xfrm rot="-660682">
            <a:off x="6995854" y="270957"/>
            <a:ext cx="2024650" cy="326533"/>
            <a:chOff x="667265" y="831871"/>
            <a:chExt cx="7796685" cy="1257441"/>
          </a:xfrm>
        </p:grpSpPr>
        <p:sp>
          <p:nvSpPr>
            <p:cNvPr id="65" name="Google Shape;65;p15"/>
            <p:cNvSpPr/>
            <p:nvPr/>
          </p:nvSpPr>
          <p:spPr>
            <a:xfrm>
              <a:off x="5891074" y="1069798"/>
              <a:ext cx="2572876" cy="541765"/>
            </a:xfrm>
            <a:custGeom>
              <a:rect b="b" l="l" r="r" t="t"/>
              <a:pathLst>
                <a:path extrusionOk="0" h="541765" w="2572876">
                  <a:moveTo>
                    <a:pt x="0" y="0"/>
                  </a:moveTo>
                  <a:cubicBezTo>
                    <a:pt x="856911" y="0"/>
                    <a:pt x="1714250" y="0"/>
                    <a:pt x="2571161" y="0"/>
                  </a:cubicBezTo>
                  <a:cubicBezTo>
                    <a:pt x="2571589" y="9435"/>
                    <a:pt x="2572448" y="18871"/>
                    <a:pt x="2572876" y="28306"/>
                  </a:cubicBezTo>
                  <a:cubicBezTo>
                    <a:pt x="2548001" y="31737"/>
                    <a:pt x="2523555" y="37742"/>
                    <a:pt x="2498679" y="37742"/>
                  </a:cubicBezTo>
                  <a:cubicBezTo>
                    <a:pt x="2166294" y="39457"/>
                    <a:pt x="1833909" y="39457"/>
                    <a:pt x="1501523" y="42031"/>
                  </a:cubicBezTo>
                  <a:cubicBezTo>
                    <a:pt x="1447055" y="42460"/>
                    <a:pt x="1332114" y="39457"/>
                    <a:pt x="1329112" y="76770"/>
                  </a:cubicBezTo>
                  <a:cubicBezTo>
                    <a:pt x="1442338" y="147536"/>
                    <a:pt x="1412316" y="241033"/>
                    <a:pt x="1406311" y="336674"/>
                  </a:cubicBezTo>
                  <a:cubicBezTo>
                    <a:pt x="1403738" y="375273"/>
                    <a:pt x="1402880" y="414302"/>
                    <a:pt x="1396876" y="452473"/>
                  </a:cubicBezTo>
                  <a:cubicBezTo>
                    <a:pt x="1392158" y="482066"/>
                    <a:pt x="1385725" y="533103"/>
                    <a:pt x="1372429" y="535676"/>
                  </a:cubicBezTo>
                  <a:cubicBezTo>
                    <a:pt x="1322679" y="545540"/>
                    <a:pt x="1269497" y="541252"/>
                    <a:pt x="1217602" y="537820"/>
                  </a:cubicBezTo>
                  <a:cubicBezTo>
                    <a:pt x="1210311" y="537392"/>
                    <a:pt x="1200876" y="512945"/>
                    <a:pt x="1198731" y="498792"/>
                  </a:cubicBezTo>
                  <a:cubicBezTo>
                    <a:pt x="1193585" y="467484"/>
                    <a:pt x="1192298" y="435746"/>
                    <a:pt x="1188867" y="396718"/>
                  </a:cubicBezTo>
                  <a:cubicBezTo>
                    <a:pt x="800727" y="396718"/>
                    <a:pt x="415160" y="396718"/>
                    <a:pt x="30879" y="396718"/>
                  </a:cubicBezTo>
                  <a:cubicBezTo>
                    <a:pt x="30879" y="310512"/>
                    <a:pt x="30879" y="232455"/>
                    <a:pt x="30879" y="147536"/>
                  </a:cubicBezTo>
                  <a:cubicBezTo>
                    <a:pt x="413873" y="215729"/>
                    <a:pt x="796009" y="283921"/>
                    <a:pt x="1184578" y="353400"/>
                  </a:cubicBezTo>
                  <a:cubicBezTo>
                    <a:pt x="1194871" y="253899"/>
                    <a:pt x="1137830" y="138530"/>
                    <a:pt x="1272499" y="76770"/>
                  </a:cubicBezTo>
                  <a:cubicBezTo>
                    <a:pt x="1267782" y="70337"/>
                    <a:pt x="1262635" y="63904"/>
                    <a:pt x="1257918" y="57470"/>
                  </a:cubicBezTo>
                  <a:cubicBezTo>
                    <a:pt x="1192298" y="52324"/>
                    <a:pt x="1127108" y="43746"/>
                    <a:pt x="1061488" y="42888"/>
                  </a:cubicBezTo>
                  <a:cubicBezTo>
                    <a:pt x="726959" y="39886"/>
                    <a:pt x="392429" y="39028"/>
                    <a:pt x="57899" y="36455"/>
                  </a:cubicBezTo>
                  <a:cubicBezTo>
                    <a:pt x="38600" y="36455"/>
                    <a:pt x="19300" y="31309"/>
                    <a:pt x="0" y="28306"/>
                  </a:cubicBezTo>
                  <a:cubicBezTo>
                    <a:pt x="0" y="19300"/>
                    <a:pt x="0" y="9435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667265" y="1064933"/>
              <a:ext cx="2571589" cy="551438"/>
            </a:xfrm>
            <a:custGeom>
              <a:rect b="b" l="l" r="r" t="t"/>
              <a:pathLst>
                <a:path extrusionOk="0" h="551438" w="2571589">
                  <a:moveTo>
                    <a:pt x="2533419" y="161407"/>
                  </a:moveTo>
                  <a:cubicBezTo>
                    <a:pt x="2533419" y="245469"/>
                    <a:pt x="2533419" y="317950"/>
                    <a:pt x="2533419" y="396865"/>
                  </a:cubicBezTo>
                  <a:cubicBezTo>
                    <a:pt x="2162434" y="396865"/>
                    <a:pt x="1785874" y="396865"/>
                    <a:pt x="1402022" y="396865"/>
                  </a:cubicBezTo>
                  <a:cubicBezTo>
                    <a:pt x="1399020" y="426886"/>
                    <a:pt x="1393445" y="451333"/>
                    <a:pt x="1395160" y="474922"/>
                  </a:cubicBezTo>
                  <a:cubicBezTo>
                    <a:pt x="1399878" y="536681"/>
                    <a:pt x="1370285" y="556409"/>
                    <a:pt x="1313243" y="549976"/>
                  </a:cubicBezTo>
                  <a:cubicBezTo>
                    <a:pt x="1290941" y="547403"/>
                    <a:pt x="1265208" y="555981"/>
                    <a:pt x="1245909" y="547832"/>
                  </a:cubicBezTo>
                  <a:cubicBezTo>
                    <a:pt x="1225751" y="539254"/>
                    <a:pt x="1198302" y="518239"/>
                    <a:pt x="1196158" y="500226"/>
                  </a:cubicBezTo>
                  <a:cubicBezTo>
                    <a:pt x="1185865" y="400725"/>
                    <a:pt x="1174285" y="299937"/>
                    <a:pt x="1180289" y="200865"/>
                  </a:cubicBezTo>
                  <a:cubicBezTo>
                    <a:pt x="1182863" y="157976"/>
                    <a:pt x="1225751" y="117661"/>
                    <a:pt x="1256631" y="65766"/>
                  </a:cubicBezTo>
                  <a:cubicBezTo>
                    <a:pt x="1202162" y="58904"/>
                    <a:pt x="1148123" y="47324"/>
                    <a:pt x="1094084" y="46895"/>
                  </a:cubicBezTo>
                  <a:cubicBezTo>
                    <a:pt x="759554" y="44322"/>
                    <a:pt x="425024" y="44751"/>
                    <a:pt x="90495" y="43893"/>
                  </a:cubicBezTo>
                  <a:cubicBezTo>
                    <a:pt x="60473" y="43035"/>
                    <a:pt x="30022" y="38318"/>
                    <a:pt x="0" y="22020"/>
                  </a:cubicBezTo>
                  <a:cubicBezTo>
                    <a:pt x="856911" y="-3284"/>
                    <a:pt x="1713392" y="-5857"/>
                    <a:pt x="2569874" y="9582"/>
                  </a:cubicBezTo>
                  <a:cubicBezTo>
                    <a:pt x="2570303" y="17731"/>
                    <a:pt x="2571161" y="25880"/>
                    <a:pt x="2571589" y="34029"/>
                  </a:cubicBezTo>
                  <a:cubicBezTo>
                    <a:pt x="2548859" y="37031"/>
                    <a:pt x="2526557" y="42178"/>
                    <a:pt x="2503826" y="42178"/>
                  </a:cubicBezTo>
                  <a:cubicBezTo>
                    <a:pt x="2169296" y="43893"/>
                    <a:pt x="1834766" y="44322"/>
                    <a:pt x="1500237" y="47324"/>
                  </a:cubicBezTo>
                  <a:cubicBezTo>
                    <a:pt x="1444911" y="47753"/>
                    <a:pt x="1389585" y="57617"/>
                    <a:pt x="1326539" y="71771"/>
                  </a:cubicBezTo>
                  <a:cubicBezTo>
                    <a:pt x="1439764" y="144681"/>
                    <a:pt x="1409313" y="252331"/>
                    <a:pt x="1404596" y="362983"/>
                  </a:cubicBezTo>
                  <a:cubicBezTo>
                    <a:pt x="1784158" y="294790"/>
                    <a:pt x="2156430" y="228742"/>
                    <a:pt x="2533419" y="1614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3309004" y="1194603"/>
              <a:ext cx="43504" cy="281347"/>
            </a:xfrm>
            <a:custGeom>
              <a:rect b="b" l="l" r="r" t="t"/>
              <a:pathLst>
                <a:path extrusionOk="0" h="281347" w="43504">
                  <a:moveTo>
                    <a:pt x="43504" y="0"/>
                  </a:moveTo>
                  <a:cubicBezTo>
                    <a:pt x="43504" y="96499"/>
                    <a:pt x="43504" y="180560"/>
                    <a:pt x="43504" y="281348"/>
                  </a:cubicBezTo>
                  <a:cubicBezTo>
                    <a:pt x="-7104" y="227737"/>
                    <a:pt x="6191" y="170267"/>
                    <a:pt x="3189" y="120945"/>
                  </a:cubicBezTo>
                  <a:cubicBezTo>
                    <a:pt x="187" y="81488"/>
                    <a:pt x="-11822" y="31309"/>
                    <a:pt x="43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769270" y="1193317"/>
              <a:ext cx="41866" cy="283921"/>
            </a:xfrm>
            <a:custGeom>
              <a:rect b="b" l="l" r="r" t="t"/>
              <a:pathLst>
                <a:path extrusionOk="0" h="283921" w="41866">
                  <a:moveTo>
                    <a:pt x="0" y="0"/>
                  </a:moveTo>
                  <a:cubicBezTo>
                    <a:pt x="51895" y="27020"/>
                    <a:pt x="59615" y="194713"/>
                    <a:pt x="0" y="283921"/>
                  </a:cubicBezTo>
                  <a:cubicBezTo>
                    <a:pt x="0" y="180560"/>
                    <a:pt x="0" y="9178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4584263" y="1800187"/>
              <a:ext cx="161260" cy="161260"/>
            </a:xfrm>
            <a:custGeom>
              <a:rect b="b" l="l" r="r" t="t"/>
              <a:pathLst>
                <a:path extrusionOk="0" h="161260" w="161260">
                  <a:moveTo>
                    <a:pt x="0" y="80630"/>
                  </a:moveTo>
                  <a:cubicBezTo>
                    <a:pt x="0" y="125234"/>
                    <a:pt x="36026" y="161260"/>
                    <a:pt x="80630" y="161260"/>
                  </a:cubicBezTo>
                  <a:cubicBezTo>
                    <a:pt x="125234" y="161260"/>
                    <a:pt x="161261" y="125234"/>
                    <a:pt x="161261" y="80630"/>
                  </a:cubicBezTo>
                  <a:cubicBezTo>
                    <a:pt x="161261" y="36026"/>
                    <a:pt x="125234" y="0"/>
                    <a:pt x="80630" y="0"/>
                  </a:cubicBezTo>
                  <a:cubicBezTo>
                    <a:pt x="36455" y="0"/>
                    <a:pt x="0" y="36026"/>
                    <a:pt x="0" y="80630"/>
                  </a:cubicBezTo>
                  <a:close/>
                  <a:moveTo>
                    <a:pt x="81059" y="42459"/>
                  </a:moveTo>
                  <a:cubicBezTo>
                    <a:pt x="102074" y="42459"/>
                    <a:pt x="119659" y="59615"/>
                    <a:pt x="119659" y="81059"/>
                  </a:cubicBezTo>
                  <a:cubicBezTo>
                    <a:pt x="119659" y="102074"/>
                    <a:pt x="102503" y="119659"/>
                    <a:pt x="81059" y="119659"/>
                  </a:cubicBezTo>
                  <a:cubicBezTo>
                    <a:pt x="60044" y="119659"/>
                    <a:pt x="42460" y="102503"/>
                    <a:pt x="42460" y="81059"/>
                  </a:cubicBezTo>
                  <a:cubicBezTo>
                    <a:pt x="42460" y="59615"/>
                    <a:pt x="59615" y="42459"/>
                    <a:pt x="81059" y="424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2815116" y="831871"/>
              <a:ext cx="3510845" cy="1257441"/>
            </a:xfrm>
            <a:custGeom>
              <a:rect b="b" l="l" r="r" t="t"/>
              <a:pathLst>
                <a:path extrusionOk="0" h="1257441" w="3510845">
                  <a:moveTo>
                    <a:pt x="3458951" y="1202916"/>
                  </a:moveTo>
                  <a:cubicBezTo>
                    <a:pt x="3442225" y="1193909"/>
                    <a:pt x="3424211" y="1182329"/>
                    <a:pt x="3413489" y="1167318"/>
                  </a:cubicBezTo>
                  <a:cubicBezTo>
                    <a:pt x="3257804" y="947730"/>
                    <a:pt x="3081104" y="750872"/>
                    <a:pt x="2842215" y="635073"/>
                  </a:cubicBezTo>
                  <a:cubicBezTo>
                    <a:pt x="2842215" y="557874"/>
                    <a:pt x="2842215" y="487966"/>
                    <a:pt x="2842215" y="417629"/>
                  </a:cubicBezTo>
                  <a:cubicBezTo>
                    <a:pt x="2842215" y="360159"/>
                    <a:pt x="2820343" y="329279"/>
                    <a:pt x="2756439" y="319843"/>
                  </a:cubicBezTo>
                  <a:cubicBezTo>
                    <a:pt x="2585314" y="294539"/>
                    <a:pt x="2415905" y="260658"/>
                    <a:pt x="2245209" y="231065"/>
                  </a:cubicBezTo>
                  <a:cubicBezTo>
                    <a:pt x="2204036" y="223773"/>
                    <a:pt x="2174014" y="215196"/>
                    <a:pt x="2152999" y="167590"/>
                  </a:cubicBezTo>
                  <a:cubicBezTo>
                    <a:pt x="2135414" y="128132"/>
                    <a:pt x="2092097" y="92535"/>
                    <a:pt x="2051353" y="72377"/>
                  </a:cubicBezTo>
                  <a:cubicBezTo>
                    <a:pt x="1858784" y="-23693"/>
                    <a:pt x="1660640" y="-23693"/>
                    <a:pt x="1467213" y="69804"/>
                  </a:cubicBezTo>
                  <a:cubicBezTo>
                    <a:pt x="1421322" y="92106"/>
                    <a:pt x="1379292" y="136281"/>
                    <a:pt x="1353987" y="181314"/>
                  </a:cubicBezTo>
                  <a:cubicBezTo>
                    <a:pt x="1333830" y="217340"/>
                    <a:pt x="1312386" y="228491"/>
                    <a:pt x="1277646" y="234496"/>
                  </a:cubicBezTo>
                  <a:cubicBezTo>
                    <a:pt x="1091510" y="267091"/>
                    <a:pt x="905803" y="301402"/>
                    <a:pt x="719668" y="332281"/>
                  </a:cubicBezTo>
                  <a:cubicBezTo>
                    <a:pt x="673777" y="340001"/>
                    <a:pt x="649331" y="358443"/>
                    <a:pt x="650617" y="406049"/>
                  </a:cubicBezTo>
                  <a:cubicBezTo>
                    <a:pt x="652333" y="469524"/>
                    <a:pt x="655764" y="532999"/>
                    <a:pt x="654477" y="596474"/>
                  </a:cubicBezTo>
                  <a:cubicBezTo>
                    <a:pt x="654048" y="614916"/>
                    <a:pt x="644613" y="642793"/>
                    <a:pt x="630889" y="650513"/>
                  </a:cubicBezTo>
                  <a:cubicBezTo>
                    <a:pt x="406153" y="771458"/>
                    <a:pt x="243606" y="957165"/>
                    <a:pt x="96928" y="1160027"/>
                  </a:cubicBezTo>
                  <a:cubicBezTo>
                    <a:pt x="81917" y="1180614"/>
                    <a:pt x="51466" y="1188763"/>
                    <a:pt x="29164" y="1205060"/>
                  </a:cubicBezTo>
                  <a:cubicBezTo>
                    <a:pt x="18013" y="1213209"/>
                    <a:pt x="9864" y="1225218"/>
                    <a:pt x="0" y="1235511"/>
                  </a:cubicBezTo>
                  <a:cubicBezTo>
                    <a:pt x="10293" y="1242373"/>
                    <a:pt x="20587" y="1255240"/>
                    <a:pt x="31309" y="1255668"/>
                  </a:cubicBezTo>
                  <a:cubicBezTo>
                    <a:pt x="85777" y="1257813"/>
                    <a:pt x="140674" y="1258242"/>
                    <a:pt x="195142" y="1255668"/>
                  </a:cubicBezTo>
                  <a:cubicBezTo>
                    <a:pt x="206293" y="1255240"/>
                    <a:pt x="216587" y="1238942"/>
                    <a:pt x="226880" y="1230364"/>
                  </a:cubicBezTo>
                  <a:cubicBezTo>
                    <a:pt x="216587" y="1221786"/>
                    <a:pt x="206722" y="1211922"/>
                    <a:pt x="195571" y="1205060"/>
                  </a:cubicBezTo>
                  <a:cubicBezTo>
                    <a:pt x="187851" y="1200342"/>
                    <a:pt x="177987" y="1199913"/>
                    <a:pt x="160403" y="1195625"/>
                  </a:cubicBezTo>
                  <a:cubicBezTo>
                    <a:pt x="197287" y="1154881"/>
                    <a:pt x="226022" y="1119283"/>
                    <a:pt x="258617" y="1087975"/>
                  </a:cubicBezTo>
                  <a:cubicBezTo>
                    <a:pt x="484639" y="867528"/>
                    <a:pt x="762127" y="741436"/>
                    <a:pt x="1058057" y="647082"/>
                  </a:cubicBezTo>
                  <a:cubicBezTo>
                    <a:pt x="1119388" y="627782"/>
                    <a:pt x="1152412" y="636789"/>
                    <a:pt x="1162276" y="702837"/>
                  </a:cubicBezTo>
                  <a:cubicBezTo>
                    <a:pt x="1173427" y="774889"/>
                    <a:pt x="1215458" y="797620"/>
                    <a:pt x="1287510" y="793331"/>
                  </a:cubicBezTo>
                  <a:cubicBezTo>
                    <a:pt x="1398591" y="786898"/>
                    <a:pt x="1510530" y="790329"/>
                    <a:pt x="1622040" y="789471"/>
                  </a:cubicBezTo>
                  <a:cubicBezTo>
                    <a:pt x="1694092" y="789043"/>
                    <a:pt x="1704386" y="804482"/>
                    <a:pt x="1680797" y="874819"/>
                  </a:cubicBezTo>
                  <a:cubicBezTo>
                    <a:pt x="1677366" y="884684"/>
                    <a:pt x="1672648" y="894119"/>
                    <a:pt x="1669646" y="901839"/>
                  </a:cubicBezTo>
                  <a:cubicBezTo>
                    <a:pt x="1555563" y="907415"/>
                    <a:pt x="1550845" y="912132"/>
                    <a:pt x="1551703" y="1022355"/>
                  </a:cubicBezTo>
                  <a:cubicBezTo>
                    <a:pt x="1551703" y="1045086"/>
                    <a:pt x="1552990" y="1067817"/>
                    <a:pt x="1551703" y="1090548"/>
                  </a:cubicBezTo>
                  <a:cubicBezTo>
                    <a:pt x="1547414" y="1154023"/>
                    <a:pt x="1573576" y="1183616"/>
                    <a:pt x="1639195" y="1180614"/>
                  </a:cubicBezTo>
                  <a:cubicBezTo>
                    <a:pt x="1700526" y="1178040"/>
                    <a:pt x="1762285" y="1180185"/>
                    <a:pt x="1823616" y="1180185"/>
                  </a:cubicBezTo>
                  <a:cubicBezTo>
                    <a:pt x="1970723" y="1180185"/>
                    <a:pt x="1970723" y="1180185"/>
                    <a:pt x="1970294" y="1033935"/>
                  </a:cubicBezTo>
                  <a:cubicBezTo>
                    <a:pt x="1969865" y="912561"/>
                    <a:pt x="1969865" y="912561"/>
                    <a:pt x="1848920" y="899266"/>
                  </a:cubicBezTo>
                  <a:cubicBezTo>
                    <a:pt x="1812893" y="790758"/>
                    <a:pt x="1815896" y="786898"/>
                    <a:pt x="1933410" y="786040"/>
                  </a:cubicBezTo>
                  <a:cubicBezTo>
                    <a:pt x="2015327" y="785611"/>
                    <a:pt x="2098101" y="778749"/>
                    <a:pt x="2179161" y="786898"/>
                  </a:cubicBezTo>
                  <a:cubicBezTo>
                    <a:pt x="2290671" y="798478"/>
                    <a:pt x="2369156" y="771887"/>
                    <a:pt x="2391887" y="650942"/>
                  </a:cubicBezTo>
                  <a:cubicBezTo>
                    <a:pt x="2392745" y="647511"/>
                    <a:pt x="2397892" y="644509"/>
                    <a:pt x="2405611" y="635931"/>
                  </a:cubicBezTo>
                  <a:cubicBezTo>
                    <a:pt x="2762872" y="741865"/>
                    <a:pt x="3094400" y="892404"/>
                    <a:pt x="3341008" y="1190478"/>
                  </a:cubicBezTo>
                  <a:cubicBezTo>
                    <a:pt x="3315275" y="1204202"/>
                    <a:pt x="3297261" y="1213209"/>
                    <a:pt x="3281393" y="1224360"/>
                  </a:cubicBezTo>
                  <a:cubicBezTo>
                    <a:pt x="3280106" y="1225218"/>
                    <a:pt x="3291257" y="1253524"/>
                    <a:pt x="3297261" y="1253524"/>
                  </a:cubicBezTo>
                  <a:cubicBezTo>
                    <a:pt x="3367599" y="1255668"/>
                    <a:pt x="3437936" y="1254811"/>
                    <a:pt x="3508273" y="1254811"/>
                  </a:cubicBezTo>
                  <a:cubicBezTo>
                    <a:pt x="3509130" y="1243231"/>
                    <a:pt x="3509988" y="1231651"/>
                    <a:pt x="3510846" y="1220071"/>
                  </a:cubicBezTo>
                  <a:cubicBezTo>
                    <a:pt x="3493262" y="1214924"/>
                    <a:pt x="3474820" y="1211493"/>
                    <a:pt x="3458951" y="1202916"/>
                  </a:cubicBezTo>
                  <a:close/>
                  <a:moveTo>
                    <a:pt x="1213313" y="664237"/>
                  </a:moveTo>
                  <a:cubicBezTo>
                    <a:pt x="1213313" y="660377"/>
                    <a:pt x="1216316" y="657375"/>
                    <a:pt x="1220175" y="657375"/>
                  </a:cubicBezTo>
                  <a:lnTo>
                    <a:pt x="1540552" y="657375"/>
                  </a:lnTo>
                  <a:cubicBezTo>
                    <a:pt x="1544412" y="657375"/>
                    <a:pt x="1547414" y="660377"/>
                    <a:pt x="1547414" y="664237"/>
                  </a:cubicBezTo>
                  <a:cubicBezTo>
                    <a:pt x="1547414" y="668097"/>
                    <a:pt x="1544412" y="671099"/>
                    <a:pt x="1540552" y="671099"/>
                  </a:cubicBezTo>
                  <a:lnTo>
                    <a:pt x="1220175" y="671099"/>
                  </a:lnTo>
                  <a:cubicBezTo>
                    <a:pt x="1216316" y="671528"/>
                    <a:pt x="1213313" y="668097"/>
                    <a:pt x="1213313" y="664237"/>
                  </a:cubicBezTo>
                  <a:close/>
                  <a:moveTo>
                    <a:pt x="1227467" y="695975"/>
                  </a:moveTo>
                  <a:cubicBezTo>
                    <a:pt x="1227467" y="692115"/>
                    <a:pt x="1230469" y="689113"/>
                    <a:pt x="1234329" y="689113"/>
                  </a:cubicBezTo>
                  <a:lnTo>
                    <a:pt x="1554705" y="689113"/>
                  </a:lnTo>
                  <a:cubicBezTo>
                    <a:pt x="1558565" y="689113"/>
                    <a:pt x="1561567" y="692115"/>
                    <a:pt x="1561567" y="695975"/>
                  </a:cubicBezTo>
                  <a:cubicBezTo>
                    <a:pt x="1561567" y="699835"/>
                    <a:pt x="1558565" y="702837"/>
                    <a:pt x="1554705" y="702837"/>
                  </a:cubicBezTo>
                  <a:lnTo>
                    <a:pt x="1234329" y="702837"/>
                  </a:lnTo>
                  <a:cubicBezTo>
                    <a:pt x="1230898" y="702837"/>
                    <a:pt x="1227467" y="699835"/>
                    <a:pt x="1227467" y="695975"/>
                  </a:cubicBezTo>
                  <a:close/>
                  <a:moveTo>
                    <a:pt x="1569287" y="734574"/>
                  </a:moveTo>
                  <a:lnTo>
                    <a:pt x="1248911" y="734574"/>
                  </a:lnTo>
                  <a:cubicBezTo>
                    <a:pt x="1245051" y="734574"/>
                    <a:pt x="1242049" y="731572"/>
                    <a:pt x="1242049" y="727712"/>
                  </a:cubicBezTo>
                  <a:cubicBezTo>
                    <a:pt x="1242049" y="723852"/>
                    <a:pt x="1245051" y="720850"/>
                    <a:pt x="1248911" y="720850"/>
                  </a:cubicBezTo>
                  <a:lnTo>
                    <a:pt x="1569287" y="720850"/>
                  </a:lnTo>
                  <a:cubicBezTo>
                    <a:pt x="1573147" y="720850"/>
                    <a:pt x="1576149" y="723852"/>
                    <a:pt x="1576149" y="727712"/>
                  </a:cubicBezTo>
                  <a:cubicBezTo>
                    <a:pt x="1576578" y="731572"/>
                    <a:pt x="1573147" y="734574"/>
                    <a:pt x="1569287" y="734574"/>
                  </a:cubicBezTo>
                  <a:close/>
                  <a:moveTo>
                    <a:pt x="1850206" y="968316"/>
                  </a:moveTo>
                  <a:cubicBezTo>
                    <a:pt x="1894810" y="968316"/>
                    <a:pt x="1930837" y="1004342"/>
                    <a:pt x="1930837" y="1048946"/>
                  </a:cubicBezTo>
                  <a:cubicBezTo>
                    <a:pt x="1930837" y="1093550"/>
                    <a:pt x="1894810" y="1129576"/>
                    <a:pt x="1850206" y="1129576"/>
                  </a:cubicBezTo>
                  <a:cubicBezTo>
                    <a:pt x="1805602" y="1129576"/>
                    <a:pt x="1769576" y="1093550"/>
                    <a:pt x="1769576" y="1048946"/>
                  </a:cubicBezTo>
                  <a:cubicBezTo>
                    <a:pt x="1769147" y="1004342"/>
                    <a:pt x="1805602" y="968316"/>
                    <a:pt x="1850206" y="968316"/>
                  </a:cubicBezTo>
                  <a:close/>
                  <a:moveTo>
                    <a:pt x="2272657" y="734574"/>
                  </a:moveTo>
                  <a:lnTo>
                    <a:pt x="1952281" y="734574"/>
                  </a:lnTo>
                  <a:cubicBezTo>
                    <a:pt x="1948421" y="734574"/>
                    <a:pt x="1945419" y="731572"/>
                    <a:pt x="1945419" y="727712"/>
                  </a:cubicBezTo>
                  <a:cubicBezTo>
                    <a:pt x="1945419" y="723852"/>
                    <a:pt x="1948421" y="720850"/>
                    <a:pt x="1952281" y="720850"/>
                  </a:cubicBezTo>
                  <a:lnTo>
                    <a:pt x="2272657" y="720850"/>
                  </a:lnTo>
                  <a:cubicBezTo>
                    <a:pt x="2276517" y="720850"/>
                    <a:pt x="2279520" y="723852"/>
                    <a:pt x="2279520" y="727712"/>
                  </a:cubicBezTo>
                  <a:cubicBezTo>
                    <a:pt x="2279520" y="731572"/>
                    <a:pt x="2276517" y="734574"/>
                    <a:pt x="2272657" y="734574"/>
                  </a:cubicBezTo>
                  <a:close/>
                  <a:moveTo>
                    <a:pt x="2287239" y="702837"/>
                  </a:moveTo>
                  <a:lnTo>
                    <a:pt x="1966863" y="702837"/>
                  </a:lnTo>
                  <a:cubicBezTo>
                    <a:pt x="1963003" y="702837"/>
                    <a:pt x="1960001" y="699835"/>
                    <a:pt x="1960001" y="695975"/>
                  </a:cubicBezTo>
                  <a:cubicBezTo>
                    <a:pt x="1960001" y="692115"/>
                    <a:pt x="1963003" y="689113"/>
                    <a:pt x="1966863" y="689113"/>
                  </a:cubicBezTo>
                  <a:lnTo>
                    <a:pt x="2287239" y="689113"/>
                  </a:lnTo>
                  <a:cubicBezTo>
                    <a:pt x="2291099" y="689113"/>
                    <a:pt x="2294101" y="692115"/>
                    <a:pt x="2294101" y="695975"/>
                  </a:cubicBezTo>
                  <a:cubicBezTo>
                    <a:pt x="2294101" y="699835"/>
                    <a:pt x="2291099" y="702837"/>
                    <a:pt x="2287239" y="702837"/>
                  </a:cubicBezTo>
                  <a:close/>
                  <a:moveTo>
                    <a:pt x="2301393" y="671528"/>
                  </a:moveTo>
                  <a:lnTo>
                    <a:pt x="1981016" y="671528"/>
                  </a:lnTo>
                  <a:cubicBezTo>
                    <a:pt x="1977156" y="671528"/>
                    <a:pt x="1974154" y="668526"/>
                    <a:pt x="1974154" y="664666"/>
                  </a:cubicBezTo>
                  <a:cubicBezTo>
                    <a:pt x="1974154" y="660806"/>
                    <a:pt x="1977156" y="657804"/>
                    <a:pt x="1981016" y="657804"/>
                  </a:cubicBezTo>
                  <a:lnTo>
                    <a:pt x="2301393" y="657804"/>
                  </a:lnTo>
                  <a:cubicBezTo>
                    <a:pt x="2305253" y="657804"/>
                    <a:pt x="2308255" y="660806"/>
                    <a:pt x="2308255" y="664666"/>
                  </a:cubicBezTo>
                  <a:cubicBezTo>
                    <a:pt x="2308255" y="668526"/>
                    <a:pt x="2305253" y="671528"/>
                    <a:pt x="2301393" y="6715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4626723" y="1842218"/>
              <a:ext cx="77199" cy="77199"/>
            </a:xfrm>
            <a:custGeom>
              <a:rect b="b" l="l" r="r" t="t"/>
              <a:pathLst>
                <a:path extrusionOk="0" h="77199" w="77199">
                  <a:moveTo>
                    <a:pt x="77199" y="38600"/>
                  </a:moveTo>
                  <a:cubicBezTo>
                    <a:pt x="77199" y="59918"/>
                    <a:pt x="59918" y="77199"/>
                    <a:pt x="38600" y="77199"/>
                  </a:cubicBezTo>
                  <a:cubicBezTo>
                    <a:pt x="17282" y="77199"/>
                    <a:pt x="0" y="59918"/>
                    <a:pt x="0" y="38600"/>
                  </a:cubicBezTo>
                  <a:cubicBezTo>
                    <a:pt x="0" y="17282"/>
                    <a:pt x="17282" y="0"/>
                    <a:pt x="38600" y="0"/>
                  </a:cubicBezTo>
                  <a:cubicBezTo>
                    <a:pt x="59918" y="0"/>
                    <a:pt x="77199" y="17282"/>
                    <a:pt x="77199" y="386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7989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2645973" y="1889300"/>
            <a:ext cx="4338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GSDS-EDMS Progress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2110125" y="3181300"/>
            <a:ext cx="5307000" cy="900300"/>
          </a:xfrm>
          <a:prstGeom prst="rect">
            <a:avLst/>
          </a:prstGeom>
          <a:solidFill>
            <a:srgbClr val="FFFFFF">
              <a:alpha val="65480"/>
            </a:srgbClr>
          </a:solidFill>
          <a:ln cap="rnd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2724205" y="3385364"/>
            <a:ext cx="319203" cy="295215"/>
          </a:xfrm>
          <a:custGeom>
            <a:rect b="b" l="l" r="r" t="t"/>
            <a:pathLst>
              <a:path extrusionOk="0" h="107156" w="115863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rgbClr val="1155C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6"/>
          <p:cNvSpPr txBox="1"/>
          <p:nvPr/>
        </p:nvSpPr>
        <p:spPr>
          <a:xfrm rot="291">
            <a:off x="3177475" y="3375925"/>
            <a:ext cx="35481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000" spcFirstLastPara="1" rIns="2700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155CC"/>
                </a:solidFill>
                <a:latin typeface="Padauk"/>
                <a:ea typeface="Padauk"/>
                <a:cs typeface="Padauk"/>
                <a:sym typeface="Padauk"/>
              </a:rPr>
              <a:t>Good Service Delivery System</a:t>
            </a:r>
            <a:endParaRPr sz="1700">
              <a:solidFill>
                <a:srgbClr val="1155CC"/>
              </a:solidFill>
              <a:latin typeface="Padauk"/>
              <a:ea typeface="Padauk"/>
              <a:cs typeface="Padauk"/>
              <a:sym typeface="Padau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2" type="body"/>
          </p:nvPr>
        </p:nvSpPr>
        <p:spPr>
          <a:xfrm>
            <a:off x="4939500" y="275550"/>
            <a:ext cx="3837000" cy="39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50">
                <a:latin typeface="Padauk"/>
                <a:ea typeface="Padauk"/>
                <a:cs typeface="Padauk"/>
                <a:sym typeface="Padauk"/>
              </a:rPr>
              <a:t>The progress</a:t>
            </a:r>
            <a:endParaRPr sz="2550">
              <a:latin typeface="Padauk"/>
              <a:ea typeface="Padauk"/>
              <a:cs typeface="Padauk"/>
              <a:sym typeface="Padauk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Font typeface="Padauk"/>
              <a:buChar char="❖"/>
            </a:pPr>
            <a:r>
              <a:rPr lang="en" sz="1900">
                <a:latin typeface="Padauk"/>
                <a:ea typeface="Padauk"/>
                <a:cs typeface="Padauk"/>
                <a:sym typeface="Padauk"/>
              </a:rPr>
              <a:t>People, including workers at the ombudsman office can create accounts in the system.</a:t>
            </a:r>
            <a:endParaRPr sz="1900">
              <a:latin typeface="Padauk"/>
              <a:ea typeface="Padauk"/>
              <a:cs typeface="Padauk"/>
              <a:sym typeface="Padauk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Font typeface="Padauk"/>
              <a:buChar char="❖"/>
            </a:pPr>
            <a:r>
              <a:rPr lang="en" sz="1900">
                <a:latin typeface="Padauk"/>
                <a:ea typeface="Padauk"/>
                <a:cs typeface="Padauk"/>
                <a:sym typeface="Padauk"/>
              </a:rPr>
              <a:t>Citizens are able to register their complaints in the system</a:t>
            </a:r>
            <a:endParaRPr sz="1900">
              <a:latin typeface="Padauk"/>
              <a:ea typeface="Padauk"/>
              <a:cs typeface="Padauk"/>
              <a:sym typeface="Padauk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850"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0" l="0" r="0" t="14089"/>
          <a:stretch/>
        </p:blipFill>
        <p:spPr>
          <a:xfrm>
            <a:off x="1897025" y="1535250"/>
            <a:ext cx="2483750" cy="227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939500" y="275550"/>
            <a:ext cx="3837000" cy="44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Padauk"/>
                <a:ea typeface="Padauk"/>
                <a:cs typeface="Padauk"/>
                <a:sym typeface="Padauk"/>
              </a:rPr>
              <a:t>The progress …</a:t>
            </a:r>
            <a:endParaRPr sz="2800">
              <a:latin typeface="Padauk"/>
              <a:ea typeface="Padauk"/>
              <a:cs typeface="Padauk"/>
              <a:sym typeface="Padauk"/>
            </a:endParaRPr>
          </a:p>
          <a:p>
            <a:pPr indent="-341788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Padauk"/>
              <a:buChar char="❖"/>
            </a:pPr>
            <a:r>
              <a:rPr lang="en" sz="2300">
                <a:latin typeface="Padauk"/>
                <a:ea typeface="Padauk"/>
                <a:cs typeface="Padauk"/>
                <a:sym typeface="Padauk"/>
              </a:rPr>
              <a:t>The workers at the office are able to make a follow up on a certain complaint registered in the system until it is closed.</a:t>
            </a:r>
            <a:endParaRPr sz="2300">
              <a:latin typeface="Padauk"/>
              <a:ea typeface="Padauk"/>
              <a:cs typeface="Padauk"/>
              <a:sym typeface="Padauk"/>
            </a:endParaRPr>
          </a:p>
          <a:p>
            <a:pPr indent="-341788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ct val="100000"/>
              <a:buFont typeface="Padauk"/>
              <a:buChar char="❖"/>
            </a:pPr>
            <a:r>
              <a:rPr lang="en" sz="2300">
                <a:latin typeface="Padauk"/>
                <a:ea typeface="Padauk"/>
                <a:cs typeface="Padauk"/>
                <a:sym typeface="Padauk"/>
              </a:rPr>
              <a:t>The complaint can be forwarded to the particular workers in the office or to the outside institution for proper complaint handling.</a:t>
            </a:r>
            <a:endParaRPr sz="2300">
              <a:latin typeface="Padauk"/>
              <a:ea typeface="Padauk"/>
              <a:cs typeface="Padauk"/>
              <a:sym typeface="Padauk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3">
            <a:alphaModFix/>
          </a:blip>
          <a:srcRect b="0" l="0" r="0" t="14089"/>
          <a:stretch/>
        </p:blipFill>
        <p:spPr>
          <a:xfrm>
            <a:off x="1897025" y="1535250"/>
            <a:ext cx="2483750" cy="227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4939500" y="275550"/>
            <a:ext cx="3837000" cy="41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dauk"/>
                <a:ea typeface="Padauk"/>
                <a:cs typeface="Padauk"/>
                <a:sym typeface="Padauk"/>
              </a:rPr>
              <a:t>The progress cont …</a:t>
            </a:r>
            <a:endParaRPr sz="2400"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Padauk"/>
              <a:buChar char="❖"/>
            </a:pPr>
            <a:r>
              <a:rPr lang="en">
                <a:latin typeface="Padauk"/>
                <a:ea typeface="Padauk"/>
                <a:cs typeface="Padauk"/>
                <a:sym typeface="Padauk"/>
              </a:rPr>
              <a:t>A person can track the progress of his/her complaint using the dashboard he or she gets on the system. Everything he needs is on the portal he or she gets on the system.</a:t>
            </a:r>
            <a:endParaRPr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adauk"/>
              <a:buChar char="❖"/>
            </a:pPr>
            <a:r>
              <a:rPr lang="en">
                <a:latin typeface="Padauk"/>
                <a:ea typeface="Padauk"/>
                <a:cs typeface="Padauk"/>
                <a:sym typeface="Padauk"/>
              </a:rPr>
              <a:t>The system can use both English and Kinyarwanda. </a:t>
            </a:r>
            <a:endParaRPr>
              <a:latin typeface="Padauk"/>
              <a:ea typeface="Padauk"/>
              <a:cs typeface="Padauk"/>
              <a:sym typeface="Padauk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550" y="1104975"/>
            <a:ext cx="2630426" cy="196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2" type="body"/>
          </p:nvPr>
        </p:nvSpPr>
        <p:spPr>
          <a:xfrm>
            <a:off x="4939500" y="275550"/>
            <a:ext cx="3837000" cy="41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adauk"/>
                <a:ea typeface="Padauk"/>
                <a:cs typeface="Padauk"/>
                <a:sym typeface="Padauk"/>
              </a:rPr>
              <a:t>The progress cont …</a:t>
            </a:r>
            <a:endParaRPr sz="2400"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Padauk"/>
              <a:buChar char="❖"/>
            </a:pPr>
            <a:r>
              <a:rPr lang="en">
                <a:latin typeface="Padauk"/>
                <a:ea typeface="Padauk"/>
                <a:cs typeface="Padauk"/>
                <a:sym typeface="Padauk"/>
              </a:rPr>
              <a:t>The system administrator can control the users by guaranteeing access and deleting the users.</a:t>
            </a:r>
            <a:endParaRPr>
              <a:latin typeface="Padauk"/>
              <a:ea typeface="Padauk"/>
              <a:cs typeface="Padauk"/>
              <a:sym typeface="Padauk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550" y="1104975"/>
            <a:ext cx="2630426" cy="196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Google Shape;108;p21"/>
          <p:cNvCxnSpPr/>
          <p:nvPr/>
        </p:nvCxnSpPr>
        <p:spPr>
          <a:xfrm>
            <a:off x="5152941" y="943303"/>
            <a:ext cx="357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21"/>
          <p:cNvSpPr txBox="1"/>
          <p:nvPr>
            <p:ph idx="4294967295" type="ctrTitle"/>
          </p:nvPr>
        </p:nvSpPr>
        <p:spPr>
          <a:xfrm>
            <a:off x="5028225" y="510122"/>
            <a:ext cx="3575700" cy="115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The remaining work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110" name="Google Shape;110;p21"/>
          <p:cNvSpPr txBox="1"/>
          <p:nvPr>
            <p:ph idx="4294967295" type="body"/>
          </p:nvPr>
        </p:nvSpPr>
        <p:spPr>
          <a:xfrm>
            <a:off x="4419900" y="1847175"/>
            <a:ext cx="4454100" cy="29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dauk"/>
              <a:buAutoNum type="arabicPeriod"/>
            </a:pPr>
            <a:r>
              <a:rPr lang="en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The functionality of sending SMS to the people who registered their complaints in the system</a:t>
            </a:r>
            <a:endParaRPr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dauk"/>
              <a:buAutoNum type="arabicPeriod"/>
            </a:pPr>
            <a:r>
              <a:rPr lang="en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Workers in the office notifying each other through the system using and SMS’s.</a:t>
            </a:r>
            <a:endParaRPr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dauk"/>
              <a:buAutoNum type="arabicPeriod"/>
            </a:pPr>
            <a:r>
              <a:rPr lang="en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Make it possible for multiple workers at the office to work on the same complaint.</a:t>
            </a:r>
            <a:endParaRPr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450" y="1183973"/>
            <a:ext cx="3309200" cy="220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22"/>
          <p:cNvCxnSpPr/>
          <p:nvPr/>
        </p:nvCxnSpPr>
        <p:spPr>
          <a:xfrm>
            <a:off x="5152941" y="943303"/>
            <a:ext cx="357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7" name="Google Shape;117;p22"/>
          <p:cNvSpPr txBox="1"/>
          <p:nvPr>
            <p:ph idx="4294967295" type="ctrTitle"/>
          </p:nvPr>
        </p:nvSpPr>
        <p:spPr>
          <a:xfrm>
            <a:off x="5028225" y="510122"/>
            <a:ext cx="3575700" cy="115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The proposal</a:t>
            </a:r>
            <a:endParaRPr sz="3000">
              <a:solidFill>
                <a:schemeClr val="dk2"/>
              </a:solidFill>
            </a:endParaRPr>
          </a:p>
        </p:txBody>
      </p:sp>
      <p:sp>
        <p:nvSpPr>
          <p:cNvPr id="118" name="Google Shape;118;p22"/>
          <p:cNvSpPr txBox="1"/>
          <p:nvPr>
            <p:ph idx="4294967295" type="body"/>
          </p:nvPr>
        </p:nvSpPr>
        <p:spPr>
          <a:xfrm>
            <a:off x="5028225" y="1847175"/>
            <a:ext cx="3845700" cy="22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dauk"/>
              <a:buAutoNum type="arabicPeriod"/>
            </a:pPr>
            <a:r>
              <a:rPr lang="en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We are asking if we can have another review in the next two weeks with RISA.</a:t>
            </a:r>
            <a:endParaRPr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adauk"/>
              <a:buAutoNum type="arabicPeriod"/>
            </a:pPr>
            <a:r>
              <a:rPr lang="en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We need to have EDMS system set live so that it can start to be used.</a:t>
            </a:r>
            <a:endParaRPr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Padauk"/>
              <a:ea typeface="Padauk"/>
              <a:cs typeface="Padauk"/>
              <a:sym typeface="Padauk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750" y="1402900"/>
            <a:ext cx="3412675" cy="221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23"/>
          <p:cNvCxnSpPr/>
          <p:nvPr/>
        </p:nvCxnSpPr>
        <p:spPr>
          <a:xfrm>
            <a:off x="555041" y="535078"/>
            <a:ext cx="3575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" name="Google Shape;125;p23"/>
          <p:cNvSpPr txBox="1"/>
          <p:nvPr>
            <p:ph idx="4294967295" type="ctrTitle"/>
          </p:nvPr>
        </p:nvSpPr>
        <p:spPr>
          <a:xfrm>
            <a:off x="420125" y="877525"/>
            <a:ext cx="4008900" cy="115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dk2"/>
                </a:solidFill>
                <a:latin typeface="Padauk"/>
                <a:ea typeface="Padauk"/>
                <a:cs typeface="Padauk"/>
                <a:sym typeface="Padauk"/>
              </a:rPr>
              <a:t>Questions?</a:t>
            </a:r>
            <a:endParaRPr sz="5500">
              <a:solidFill>
                <a:schemeClr val="dk2"/>
              </a:solidFill>
              <a:latin typeface="Padauk"/>
              <a:ea typeface="Padauk"/>
              <a:cs typeface="Padauk"/>
              <a:sym typeface="Padau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2867700" y="1785950"/>
            <a:ext cx="31842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dk1"/>
                </a:solidFill>
                <a:latin typeface="Padauk"/>
                <a:ea typeface="Padauk"/>
                <a:cs typeface="Padauk"/>
                <a:sym typeface="Padauk"/>
              </a:rPr>
              <a:t>Thanks !</a:t>
            </a:r>
            <a:endParaRPr sz="5500">
              <a:solidFill>
                <a:schemeClr val="dk1"/>
              </a:solidFill>
              <a:latin typeface="Padauk"/>
              <a:ea typeface="Padauk"/>
              <a:cs typeface="Padauk"/>
              <a:sym typeface="Padau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